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1"/>
  </p:notesMasterIdLst>
  <p:handoutMasterIdLst>
    <p:handoutMasterId r:id="rId42"/>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73" r:id="rId26"/>
    <p:sldId id="374" r:id="rId27"/>
    <p:sldId id="375" r:id="rId28"/>
    <p:sldId id="376" r:id="rId29"/>
    <p:sldId id="377" r:id="rId30"/>
    <p:sldId id="381" r:id="rId31"/>
    <p:sldId id="382" r:id="rId32"/>
    <p:sldId id="329" r:id="rId33"/>
    <p:sldId id="340" r:id="rId34"/>
    <p:sldId id="355" r:id="rId35"/>
    <p:sldId id="335" r:id="rId36"/>
    <p:sldId id="378" r:id="rId37"/>
    <p:sldId id="380" r:id="rId38"/>
    <p:sldId id="379" r:id="rId39"/>
    <p:sldId id="326" r:id="rId40"/>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1" autoAdjust="0"/>
    <p:restoredTop sz="87909" autoAdjust="0"/>
  </p:normalViewPr>
  <p:slideViewPr>
    <p:cSldViewPr>
      <p:cViewPr varScale="1">
        <p:scale>
          <a:sx n="77" d="100"/>
          <a:sy n="77" d="100"/>
        </p:scale>
        <p:origin x="192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39</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2015-10-09</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2015-10-09</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incorporate composition and delay analysis to support routed network analysis</a:t>
            </a:r>
          </a:p>
          <a:p>
            <a:r>
              <a:rPr lang="en-US" dirty="0" smtClean="0"/>
              <a:t>Type of routing</a:t>
            </a:r>
          </a:p>
          <a:p>
            <a:r>
              <a:rPr lang="en-US" dirty="0" smtClean="0"/>
              <a:t>Assumptions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3154798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3065964" cy="4351337"/>
          </a:xfrm>
        </p:spPr>
        <p:txBody>
          <a:bodyPr>
            <a:normAutofit/>
          </a:bodyPr>
          <a:lstStyle/>
          <a:p>
            <a:r>
              <a:rPr lang="en-US" dirty="0" smtClean="0"/>
              <a:t>Routing analysis algorithm</a:t>
            </a:r>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pic>
        <p:nvPicPr>
          <p:cNvPr id="5" name="Picture 4"/>
          <p:cNvPicPr>
            <a:picLocks noChangeAspect="1"/>
          </p:cNvPicPr>
          <p:nvPr/>
        </p:nvPicPr>
        <p:blipFill>
          <a:blip r:embed="rId2"/>
          <a:stretch>
            <a:fillRect/>
          </a:stretch>
        </p:blipFill>
        <p:spPr>
          <a:xfrm>
            <a:off x="4060827" y="1600200"/>
            <a:ext cx="4331769" cy="5257800"/>
          </a:xfrm>
          <a:prstGeom prst="rect">
            <a:avLst/>
          </a:prstGeom>
        </p:spPr>
      </p:pic>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50"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a:t>
            </a:r>
            <a:r>
              <a:rPr lang="en-US" dirty="0" smtClean="0"/>
              <a:t>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t>
            </a:r>
            <a:r>
              <a:rPr lang="en-US" dirty="0" smtClean="0"/>
              <a:t>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6597</TotalTime>
  <Words>3492</Words>
  <Application>Microsoft Office PowerPoint</Application>
  <PresentationFormat>On-screen Show (4:3)</PresentationFormat>
  <Paragraphs>405</Paragraphs>
  <Slides>39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843</cp:revision>
  <cp:lastPrinted>2015-05-07T13:29:00Z</cp:lastPrinted>
  <dcterms:created xsi:type="dcterms:W3CDTF">2006-08-16T00:00:00Z</dcterms:created>
  <dcterms:modified xsi:type="dcterms:W3CDTF">2015-10-09T18:53:44Z</dcterms:modified>
</cp:coreProperties>
</file>